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0" r:id="rId3"/>
    <p:sldId id="269" r:id="rId4"/>
    <p:sldId id="271" r:id="rId5"/>
    <p:sldId id="272" r:id="rId6"/>
    <p:sldId id="273" r:id="rId7"/>
    <p:sldId id="274" r:id="rId8"/>
    <p:sldId id="261" r:id="rId9"/>
    <p:sldId id="263" r:id="rId10"/>
    <p:sldId id="279" r:id="rId11"/>
    <p:sldId id="27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372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07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013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802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649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9187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72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4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5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1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22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3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85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061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32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5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59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C8D5D-4BD3-4B72-A87A-8DA99035CE05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18EE042-847D-4D12-843B-03445D94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15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-1694985"/>
            <a:ext cx="8596668" cy="36253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В Оренбуржье проходит акция «Пешеход на дороге» (Операция «пешеход»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2389" y="223024"/>
            <a:ext cx="11775688" cy="5611115"/>
          </a:xfrm>
        </p:spPr>
      </p:pic>
    </p:spTree>
    <p:extLst>
      <p:ext uri="{BB962C8B-B14F-4D97-AF65-F5344CB8AC3E}">
        <p14:creationId xmlns:p14="http://schemas.microsoft.com/office/powerpoint/2010/main" val="129876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9648" y="1268507"/>
            <a:ext cx="5997388" cy="487679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Зеленый </a:t>
            </a:r>
            <a:r>
              <a:rPr lang="ru-RU" dirty="0"/>
              <a:t>– я был активен на уроке и отлично усвоил материал.</a:t>
            </a:r>
            <a:br>
              <a:rPr lang="ru-RU" dirty="0"/>
            </a:br>
            <a:r>
              <a:rPr lang="ru-RU" b="1" dirty="0">
                <a:solidFill>
                  <a:srgbClr val="FFFF00"/>
                </a:solidFill>
              </a:rPr>
              <a:t>Желтый –</a:t>
            </a:r>
            <a:r>
              <a:rPr lang="ru-RU" dirty="0">
                <a:solidFill>
                  <a:srgbClr val="FFFF00"/>
                </a:solidFill>
              </a:rPr>
              <a:t> я старался быть активным на уроке и хорошо усвоил учебный материал.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chemeClr val="accent4"/>
                </a:solidFill>
              </a:rPr>
              <a:t>Красный –</a:t>
            </a:r>
            <a:r>
              <a:rPr lang="ru-RU" dirty="0">
                <a:solidFill>
                  <a:schemeClr val="accent4"/>
                </a:solidFill>
              </a:rPr>
              <a:t> я был пассивен на уроке и плохо усвоил учебный материал.</a:t>
            </a:r>
            <a:br>
              <a:rPr lang="ru-RU" dirty="0">
                <a:solidFill>
                  <a:schemeClr val="accent4"/>
                </a:solidFill>
              </a:rPr>
            </a:b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4" name="Picture 2" descr="Картинки по запросу светофор пдд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12" y="1788458"/>
            <a:ext cx="2850776" cy="435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059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Домашнее задание: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err="1" smtClean="0">
                <a:solidFill>
                  <a:srgbClr val="002060"/>
                </a:solidFill>
              </a:rPr>
              <a:t>стр</a:t>
            </a:r>
            <a:r>
              <a:rPr lang="ru-RU" sz="4000" dirty="0" smtClean="0">
                <a:solidFill>
                  <a:srgbClr val="002060"/>
                </a:solidFill>
              </a:rPr>
              <a:t>: 60-61 </a:t>
            </a:r>
            <a:r>
              <a:rPr lang="ru-RU" sz="4000" smtClean="0">
                <a:solidFill>
                  <a:srgbClr val="002060"/>
                </a:solidFill>
              </a:rPr>
              <a:t>выучить памятку.</a:t>
            </a:r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Нарисовать дорожную ловушку.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Картинки по запросу светофор пдд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36" y="2762912"/>
            <a:ext cx="4872084" cy="437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92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Пешеход. Безопасность пешехода.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259" y="1290918"/>
            <a:ext cx="7624481" cy="487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2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Пешеход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2064327"/>
            <a:ext cx="9024620" cy="30186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Пешеход – лицо, находящееся вне транспортного средства на дороге и  не производящее на ней работу. К пешеходам приравниваются лица, передвигающиеся в инвалидных колясках без двигателя, ведущие велосипед, мопед, мотоцикл, везущие санки, тележку, детскую или инвалидную коляску».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7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80aaagl8ahknbd5b5e.xn--p1ai/images/stories/uchebnik/tema_02/tema_02.02/2.2_01.obyazannosti-peshekhodov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78" y="609600"/>
            <a:ext cx="11317942" cy="5401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601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80aaagl8ahknbd5b5e.xn--p1ai/images/stories/uchebnik/tema_02/tema_02.02/2.2_02.obyazannosti-peshekhodov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11116234" cy="5378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52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80aaagl8ahknbd5b5e.xn--p1ai/images/stories/uchebnik/tema_02/tema_02.02/2.2_04.obyazannosti-peshekhodov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1"/>
            <a:ext cx="12192000" cy="6150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6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80aaagl8ahknbd5b5e.xn--p1ai/images/stories/uchebnik/tema_02/tema_02.02/2.2_12.obyazannosti-peshekhodov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12192000" cy="59283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22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rhivurokov.ru/kopilka/uploads/user_file_55274b3a25340/konspiekt-uroka-obzh-v-5-klassie-po-tiemie-dorozhnoie-dvizhieniie-biezopasnost-uchastnikov-dorozhnogho-dvizhieniia-pieshiekhod-i-iegho-biezopasnost_1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47918"/>
            <a:ext cx="9044889" cy="6293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159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шибки пешеходов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334" y="216425"/>
            <a:ext cx="10751358" cy="6641575"/>
          </a:xfrm>
        </p:spPr>
      </p:pic>
    </p:spTree>
    <p:extLst>
      <p:ext uri="{BB962C8B-B14F-4D97-AF65-F5344CB8AC3E}">
        <p14:creationId xmlns:p14="http://schemas.microsoft.com/office/powerpoint/2010/main" val="151938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375</TotalTime>
  <Words>67</Words>
  <Application>Microsoft Office PowerPoint</Application>
  <PresentationFormat>Широкоэкранный</PresentationFormat>
  <Paragraphs>5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Грань</vt:lpstr>
      <vt:lpstr>Презентация PowerPoint</vt:lpstr>
      <vt:lpstr>Пешеход. Безопасность пешехода.</vt:lpstr>
      <vt:lpstr>Пешеход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Зеленый – я был активен на уроке и отлично усвоил материал. Желтый – я старался быть активным на уроке и хорошо усвоил учебный материал. Красный – я был пассивен на уроке и плохо усвоил учебный материал. </vt:lpstr>
      <vt:lpstr>Домашнее задание:  стр: 60-61 выучить памятку. Нарисовать дорожную ловушку.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Пешеходы и пассажиры участники дорожного движения</dc:title>
  <dc:creator>Марина</dc:creator>
  <cp:lastModifiedBy>Марина</cp:lastModifiedBy>
  <cp:revision>34</cp:revision>
  <dcterms:created xsi:type="dcterms:W3CDTF">2018-03-04T11:36:06Z</dcterms:created>
  <dcterms:modified xsi:type="dcterms:W3CDTF">2018-05-13T14:46:08Z</dcterms:modified>
</cp:coreProperties>
</file>